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2"/>
  </p:normalViewPr>
  <p:slideViewPr>
    <p:cSldViewPr snapToGrid="0" snapToObjects="1">
      <p:cViewPr varScale="1">
        <p:scale>
          <a:sx n="61" d="100"/>
          <a:sy n="61" d="100"/>
        </p:scale>
        <p:origin x="17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Dictionary Nesting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FE43DD-9A3D-4849-B8E9-882E4D75F535}"/>
              </a:ext>
            </a:extLst>
          </p:cNvPr>
          <p:cNvSpPr txBox="1">
            <a:spLocks/>
          </p:cNvSpPr>
          <p:nvPr/>
        </p:nvSpPr>
        <p:spPr bwMode="auto">
          <a:xfrm>
            <a:off x="1270000" y="5321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num_words[x]</a:t>
            </a:r>
            <a:r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33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3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42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50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Connection Line"/>
          <p:cNvSpPr/>
          <p:nvPr/>
        </p:nvSpPr>
        <p:spPr>
          <a:xfrm>
            <a:off x="3567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45" name="specify a default if…"/>
          <p:cNvSpPr txBox="1"/>
          <p:nvPr/>
        </p:nvSpPr>
        <p:spPr>
          <a:xfrm>
            <a:off x="4190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4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84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85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9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9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0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04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05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06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07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08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09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230097" y="2453029"/>
            <a:ext cx="24184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2018 | 100mph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5604648" y="4307495"/>
            <a:ext cx="4550814" cy="950226"/>
            <a:chOff x="0" y="0"/>
            <a:chExt cx="4550812" cy="950225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120749" y="279134"/>
              <a:ext cx="24184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2018 | 100mph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4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4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 rot="20517927">
            <a:off x="6774724" y="2366312"/>
            <a:ext cx="2425414" cy="950226"/>
            <a:chOff x="0" y="0"/>
            <a:chExt cx="2425412" cy="950225"/>
          </a:xfrm>
        </p:grpSpPr>
        <p:sp>
          <p:nvSpPr>
            <p:cNvPr id="35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6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6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6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7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7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7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7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7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8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8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89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90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91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06297" y="2453029"/>
            <a:ext cx="22660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2019 | 95mph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02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04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08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11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0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18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19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20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21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22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23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26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27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30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28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29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32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3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3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3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42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43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44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45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46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47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0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1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59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5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55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5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5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5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6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6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6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6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7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7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7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7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8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9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7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8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89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0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95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6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Arrow"/>
          <p:cNvSpPr/>
          <p:nvPr/>
        </p:nvSpPr>
        <p:spPr>
          <a:xfrm>
            <a:off x="9779000" y="3898900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8" name="Arrow"/>
          <p:cNvSpPr/>
          <p:nvPr/>
        </p:nvSpPr>
        <p:spPr>
          <a:xfrm>
            <a:off x="9779000" y="5354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rrow"/>
          <p:cNvSpPr/>
          <p:nvPr/>
        </p:nvSpPr>
        <p:spPr>
          <a:xfrm>
            <a:off x="9779000" y="7005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0" name="median 123"/>
          <p:cNvSpPr txBox="1"/>
          <p:nvPr/>
        </p:nvSpPr>
        <p:spPr>
          <a:xfrm>
            <a:off x="10764164" y="40561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123</a:t>
            </a:r>
          </a:p>
        </p:txBody>
      </p:sp>
      <p:sp>
        <p:nvSpPr>
          <p:cNvPr id="501" name="median 130"/>
          <p:cNvSpPr txBox="1"/>
          <p:nvPr/>
        </p:nvSpPr>
        <p:spPr>
          <a:xfrm>
            <a:off x="10764164" y="5503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130</a:t>
            </a:r>
          </a:p>
        </p:txBody>
      </p:sp>
      <p:sp>
        <p:nvSpPr>
          <p:cNvPr id="502" name="median 150"/>
          <p:cNvSpPr txBox="1"/>
          <p:nvPr/>
        </p:nvSpPr>
        <p:spPr>
          <a:xfrm>
            <a:off x="10764164" y="7154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150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dirty="0"/>
              <a:t>Demo 1: Median Tornado Speed per Year</a:t>
            </a:r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print </a:t>
            </a:r>
            <a:r>
              <a:rPr b="1"/>
              <a:t>median speed</a:t>
            </a:r>
            <a:r>
              <a:t> of tornados for each year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Tornado CSV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Median within each year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prompt&gt; </a:t>
            </a:r>
            <a:r>
              <a:rPr sz="2800" b="1"/>
              <a:t>python tornados.py</a:t>
            </a:r>
            <a:br>
              <a:rPr sz="2800" b="1"/>
            </a:br>
            <a:r>
              <a:rPr sz="2800" b="1"/>
              <a:t>…</a:t>
            </a:r>
            <a:br>
              <a:rPr sz="2800" b="1"/>
            </a:br>
            <a:r>
              <a:rPr sz="2800" b="1"/>
              <a:t>2015: 130</a:t>
            </a:r>
            <a:br>
              <a:rPr sz="2800" b="1"/>
            </a:br>
            <a:r>
              <a:rPr sz="2800" b="1"/>
              <a:t>2016: 123</a:t>
            </a:r>
            <a:br>
              <a:rPr sz="2800" b="1"/>
            </a:br>
            <a:r>
              <a:rPr sz="2800" b="1"/>
              <a:t>2017: 90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50],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13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15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16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[…"/>
          <p:cNvSpPr txBox="1"/>
          <p:nvPr/>
        </p:nvSpPr>
        <p:spPr>
          <a:xfrm>
            <a:off x="6604868" y="5907146"/>
            <a:ext cx="631799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{“name”:“Alice”, “x”:30, “y”:20”},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{“name”:“Bob”,   “x”:5,  “y”:11”},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{“name”:“Cindy”, “x”:-2, “y”:50”},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31799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{“name”:“Alice”, “x”:30, “y”:20”},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{“name”:“Bob”,   “x”:5,  “y”:11”},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{“name”:“Cindy”, “x”:-2, “y”: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46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(‡?34;48)4‡;161;:188;‡?;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an you guess what 8 represents?"/>
          <p:cNvSpPr txBox="1"/>
          <p:nvPr/>
        </p:nvSpPr>
        <p:spPr>
          <a:xfrm>
            <a:off x="5520778" y="6085957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Creation of Empty Dict</a:t>
            </a:r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/>
              <a:t>Non-empty dict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/>
              <a:t>Empty dict (way 1)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{}</a:t>
            </a:r>
          </a:p>
          <a:p>
            <a:pPr marL="0" lvl="5" indent="0">
              <a:buSzTx/>
              <a:buNone/>
            </a:pPr>
            <a:r>
              <a:rPr b="1"/>
              <a:t>Empty dict (way 2)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dict()</a:t>
            </a:r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1573138" y="6303525"/>
            <a:ext cx="658513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L = list()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or L = []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1573138" y="6972049"/>
            <a:ext cx="45245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sets: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s = set()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 b="1"/>
            </a:br>
            <a:r>
              <a:rPr sz="2200"/>
              <a:t>text: AAAAABBCCC</a:t>
            </a:r>
            <a:br>
              <a:rPr sz="2200" b="1"/>
            </a:br>
            <a:r>
              <a:rPr sz="2200"/>
              <a:t>A: 50%</a:t>
            </a:r>
            <a:br>
              <a:rPr sz="2200"/>
            </a:br>
            <a:r>
              <a:rPr sz="2200"/>
              <a:t>B: 20%</a:t>
            </a:r>
            <a:br>
              <a:rPr sz="2200"/>
            </a:br>
            <a:r>
              <a:rPr sz="220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2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quick tiger is quiet”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5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 quick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ti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ger is quie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  <p:sp>
        <p:nvSpPr>
          <p:cNvPr id="576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7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7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88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49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592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593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96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9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8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0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1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02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03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04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05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08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9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10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11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12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13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14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15" name="probs = {…"/>
          <p:cNvSpPr txBox="1"/>
          <p:nvPr/>
        </p:nvSpPr>
        <p:spPr>
          <a:xfrm>
            <a:off x="907752" y="2228205"/>
            <a:ext cx="194339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16" name="Line"/>
          <p:cNvSpPr/>
          <p:nvPr/>
        </p:nvSpPr>
        <p:spPr>
          <a:xfrm flipH="1" flipV="1">
            <a:off x="2317700" y="2850554"/>
            <a:ext cx="4789340" cy="5093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3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3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3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3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3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3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3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3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{“c”: 0.25, “g”: 0.25,</a:t>
            </a:r>
            <a:br/>
            <a:r>
              <a:t>        “s”: 0.25, “e”: 0.25},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48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len(num_words)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49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579830" y="317795"/>
            <a:ext cx="12286216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4: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3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6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  <p:sp>
        <p:nvSpPr>
          <p:cNvPr id="717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1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2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2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22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23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24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25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26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27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3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endParaRPr/>
          </a:p>
        </p:txBody>
      </p:sp>
      <p:sp>
        <p:nvSpPr>
          <p:cNvPr id="731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33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34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35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3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3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3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3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4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4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4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4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47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48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49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50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5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5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5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5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5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53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54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56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?"/>
          <p:cNvSpPr txBox="1"/>
          <p:nvPr/>
        </p:nvSpPr>
        <p:spPr>
          <a:xfrm>
            <a:off x="8060690" y="4102100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  <p:sp>
        <p:nvSpPr>
          <p:cNvPr id="158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?"/>
          <p:cNvSpPr txBox="1"/>
          <p:nvPr/>
        </p:nvSpPr>
        <p:spPr>
          <a:xfrm>
            <a:off x="8314690" y="5361891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7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76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78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79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80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81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82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8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8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8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8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8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9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9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93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94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95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96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97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98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99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00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01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6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6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6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6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71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)</a:t>
            </a:r>
          </a:p>
        </p:txBody>
      </p:sp>
      <p:sp>
        <p:nvSpPr>
          <p:cNvPr id="172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74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76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7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78" name="?…"/>
          <p:cNvSpPr txBox="1"/>
          <p:nvPr/>
        </p:nvSpPr>
        <p:spPr>
          <a:xfrm>
            <a:off x="6885381" y="6889749"/>
            <a:ext cx="39132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</p:txBody>
      </p:sp>
      <p:sp>
        <p:nvSpPr>
          <p:cNvPr id="179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8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 in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)</a:t>
            </a:r>
          </a:p>
        </p:txBody>
      </p:sp>
      <p:sp>
        <p:nvSpPr>
          <p:cNvPr id="18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8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8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89" name="2…"/>
          <p:cNvSpPr txBox="1"/>
          <p:nvPr/>
        </p:nvSpPr>
        <p:spPr>
          <a:xfrm>
            <a:off x="6885381" y="6869569"/>
            <a:ext cx="346249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endParaRPr dirty="0"/>
          </a:p>
          <a:p>
            <a:pPr algn="l">
              <a:defRPr sz="3200"/>
            </a:pPr>
            <a:r>
              <a:rPr lang="en-US" dirty="0"/>
              <a:t>1</a:t>
            </a:r>
            <a:endParaRPr dirty="0"/>
          </a:p>
          <a:p>
            <a:pPr algn="l">
              <a:defRPr sz="3200"/>
            </a:pPr>
            <a:r>
              <a:rPr lang="en-US" dirty="0"/>
              <a:t>2</a:t>
            </a:r>
            <a:endParaRPr dirty="0"/>
          </a:p>
          <a:p>
            <a:pPr algn="l">
              <a:defRPr sz="3200"/>
            </a:pPr>
            <a:r>
              <a:rPr lang="en-US" dirty="0"/>
              <a:t>3</a:t>
            </a:r>
            <a:endParaRPr dirty="0"/>
          </a:p>
        </p:txBody>
      </p:sp>
      <p:sp>
        <p:nvSpPr>
          <p:cNvPr id="190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(for iterates over keys, not vals)"/>
          <p:cNvSpPr txBox="1"/>
          <p:nvPr/>
        </p:nvSpPr>
        <p:spPr>
          <a:xfrm>
            <a:off x="8107045" y="7385049"/>
            <a:ext cx="40211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/>
              <a:t>(for iterates over keys, not vals)</a:t>
            </a:r>
          </a:p>
        </p:txBody>
      </p:sp>
      <p:sp>
        <p:nvSpPr>
          <p:cNvPr id="192" name="(note there is no order here)"/>
          <p:cNvSpPr txBox="1"/>
          <p:nvPr/>
        </p:nvSpPr>
        <p:spPr>
          <a:xfrm>
            <a:off x="8107044" y="7904222"/>
            <a:ext cx="421108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 dirty="0"/>
              <a:t>(note there is no order here</a:t>
            </a:r>
            <a:r>
              <a:rPr lang="en-US" sz="2400" b="0" dirty="0"/>
              <a:t> for </a:t>
            </a:r>
          </a:p>
          <a:p>
            <a:pPr>
              <a:defRPr sz="4800" b="1"/>
            </a:pPr>
            <a:r>
              <a:rPr lang="en-US" sz="2400" b="0" dirty="0"/>
              <a:t>Python version &lt; 3.7 </a:t>
            </a:r>
            <a:r>
              <a:rPr sz="2400" b="0" dirty="0"/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4781</Words>
  <Application>Microsoft Macintosh PowerPoint</Application>
  <PresentationFormat>Custom</PresentationFormat>
  <Paragraphs>969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Dictionary Nesting</vt:lpstr>
      <vt:lpstr>Learning Objectives Today</vt:lpstr>
      <vt:lpstr>Today's Outline</vt:lpstr>
      <vt:lpstr>Creation of Empty Dict</vt:lpstr>
      <vt:lpstr>len, in, for</vt:lpstr>
      <vt:lpstr>len, in, for</vt:lpstr>
      <vt:lpstr>len, in, for</vt:lpstr>
      <vt:lpstr>len, in, for</vt:lpstr>
      <vt:lpstr>len, in, for</vt:lpstr>
      <vt:lpstr>len, in, for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Defaults with get and pop</vt:lpstr>
      <vt:lpstr>Defaults with get and pop</vt:lpstr>
      <vt:lpstr>Today's Outline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Bins with lists and dicts</vt:lpstr>
      <vt:lpstr>Bins with lists and dicts</vt:lpstr>
      <vt:lpstr>Bins with lists and dicts</vt:lpstr>
      <vt:lpstr>Demo 1: Median Tornado Speed per Year</vt:lpstr>
      <vt:lpstr>Today's Outline</vt:lpstr>
      <vt:lpstr>Table Representation</vt:lpstr>
      <vt:lpstr>Table Representation</vt:lpstr>
      <vt:lpstr>Demo 2: Table Transform</vt:lpstr>
      <vt:lpstr>Today's Outline</vt:lpstr>
      <vt:lpstr>Challenge - Demo 3: Letter Frequency</vt:lpstr>
      <vt:lpstr>Challenge - Demo 3: Letter Frequency</vt:lpstr>
      <vt:lpstr>Challenge - Demo 3: Letter Frequency</vt:lpstr>
      <vt:lpstr>Challenge - Demo 3: Letter Frequency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Challenge - Demo 4: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MEENA SYAMKUMAR</cp:lastModifiedBy>
  <cp:revision>20</cp:revision>
  <dcterms:modified xsi:type="dcterms:W3CDTF">2021-03-04T17:28:19Z</dcterms:modified>
</cp:coreProperties>
</file>